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E67787F-4E2E-4E3C-90F1-003A609959A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829007E-DFFB-4321-BA6E-3D81D39566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9393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6480720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 smtClean="0">
                <a:solidFill>
                  <a:srgbClr val="C00000"/>
                </a:solidFill>
              </a:rPr>
              <a:t>Учимся,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 играем!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33056"/>
            <a:ext cx="5194920" cy="25202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Блоки </a:t>
            </a:r>
            <a:r>
              <a:rPr lang="ru-RU" dirty="0" err="1" smtClean="0">
                <a:solidFill>
                  <a:srgbClr val="00B050"/>
                </a:solidFill>
              </a:rPr>
              <a:t>Дьенеша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 smtClean="0">
                <a:solidFill>
                  <a:srgbClr val="00B050"/>
                </a:solidFill>
              </a:rPr>
              <a:t>группе №2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 smtClean="0">
                <a:solidFill>
                  <a:srgbClr val="00B050"/>
                </a:solidFill>
              </a:rPr>
              <a:t>Солнышко»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Познаем</a:t>
            </a:r>
            <a:r>
              <a:rPr lang="ru-RU" dirty="0" smtClean="0"/>
              <a:t> </a:t>
            </a:r>
            <a:r>
              <a:rPr lang="ru-RU" sz="3600" dirty="0" smtClean="0"/>
              <a:t>окружающий мир: игра «Распутай следы диких животных!»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888432" cy="29855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580507" cy="2963082"/>
          </a:xfrm>
        </p:spPr>
      </p:pic>
    </p:spTree>
    <p:extLst>
      <p:ext uri="{BB962C8B-B14F-4D97-AF65-F5344CB8AC3E}">
        <p14:creationId xmlns:p14="http://schemas.microsoft.com/office/powerpoint/2010/main" val="18266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Познаем</a:t>
            </a:r>
            <a:r>
              <a:rPr lang="ru-RU" sz="49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окружающий мир: игра «Распутай следы диких животных!»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12817" cy="30243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38" y="3068960"/>
            <a:ext cx="3566518" cy="3096344"/>
          </a:xfrm>
        </p:spPr>
      </p:pic>
    </p:spTree>
    <p:extLst>
      <p:ext uri="{BB962C8B-B14F-4D97-AF65-F5344CB8AC3E}">
        <p14:creationId xmlns:p14="http://schemas.microsoft.com/office/powerpoint/2010/main" val="1763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Познаем</a:t>
            </a:r>
            <a:r>
              <a:rPr lang="ru-RU" sz="49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окружающий мир: игра «Распутай следы диких животных!»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682" y="2796806"/>
            <a:ext cx="3704165" cy="29523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6162" y="2868814"/>
            <a:ext cx="3704165" cy="2952329"/>
          </a:xfrm>
        </p:spPr>
      </p:pic>
    </p:spTree>
    <p:extLst>
      <p:ext uri="{BB962C8B-B14F-4D97-AF65-F5344CB8AC3E}">
        <p14:creationId xmlns:p14="http://schemas.microsoft.com/office/powerpoint/2010/main" val="17796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Познаем</a:t>
            </a:r>
            <a:r>
              <a:rPr lang="ru-RU" sz="49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окружающий мир: игра «Распутай следы диких животных!»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508499" cy="3045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6109" y="3164698"/>
            <a:ext cx="2952330" cy="2616838"/>
          </a:xfrm>
        </p:spPr>
      </p:pic>
    </p:spTree>
    <p:extLst>
      <p:ext uri="{BB962C8B-B14F-4D97-AF65-F5344CB8AC3E}">
        <p14:creationId xmlns:p14="http://schemas.microsoft.com/office/powerpoint/2010/main" val="23249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Познаем</a:t>
            </a:r>
            <a:r>
              <a:rPr lang="ru-RU" sz="49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окружающий мир: игра «Распутай следы диких животных!»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AD0101"/>
              </a:buClr>
            </a:pPr>
            <a:endParaRPr lang="ru-RU" dirty="0">
              <a:solidFill>
                <a:srgbClr val="303030"/>
              </a:solidFill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4216099" cy="4320480"/>
          </a:xfrm>
        </p:spPr>
      </p:pic>
    </p:spTree>
    <p:extLst>
      <p:ext uri="{BB962C8B-B14F-4D97-AF65-F5344CB8AC3E}">
        <p14:creationId xmlns:p14="http://schemas.microsoft.com/office/powerpoint/2010/main" val="15258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5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Младшая группа: первые шаги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6681" cy="302751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40" y="3501008"/>
            <a:ext cx="3744416" cy="2808312"/>
          </a:xfrm>
        </p:spPr>
      </p:pic>
    </p:spTree>
    <p:extLst>
      <p:ext uri="{BB962C8B-B14F-4D97-AF65-F5344CB8AC3E}">
        <p14:creationId xmlns:p14="http://schemas.microsoft.com/office/powerpoint/2010/main" val="33300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Младшая группа: первые шаги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534050" cy="37671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50" y="3573016"/>
            <a:ext cx="3648406" cy="2736304"/>
          </a:xfrm>
        </p:spPr>
      </p:pic>
    </p:spTree>
    <p:extLst>
      <p:ext uri="{BB962C8B-B14F-4D97-AF65-F5344CB8AC3E}">
        <p14:creationId xmlns:p14="http://schemas.microsoft.com/office/powerpoint/2010/main" val="20595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Открытое интегрированное занятие «Бережем природу вместе!»</a:t>
            </a:r>
            <a:endParaRPr lang="ru-RU" sz="36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2964"/>
            <a:ext cx="3456384" cy="3456384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436491" cy="3436491"/>
          </a:xfrm>
        </p:spPr>
      </p:pic>
    </p:spTree>
    <p:extLst>
      <p:ext uri="{BB962C8B-B14F-4D97-AF65-F5344CB8AC3E}">
        <p14:creationId xmlns:p14="http://schemas.microsoft.com/office/powerpoint/2010/main" val="27070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Открытое интегрированное занятие «Бережем природу вместе!»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8" y="2473004"/>
            <a:ext cx="3548284" cy="35482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580507" cy="3580507"/>
          </a:xfrm>
        </p:spPr>
      </p:pic>
    </p:spTree>
    <p:extLst>
      <p:ext uri="{BB962C8B-B14F-4D97-AF65-F5344CB8AC3E}">
        <p14:creationId xmlns:p14="http://schemas.microsoft.com/office/powerpoint/2010/main" val="1383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Открытое интегрированное занятие «Бережем природу вместе!»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508499" cy="35084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6" y="2636912"/>
            <a:ext cx="3528392" cy="3528392"/>
          </a:xfrm>
        </p:spPr>
      </p:pic>
    </p:spTree>
    <p:extLst>
      <p:ext uri="{BB962C8B-B14F-4D97-AF65-F5344CB8AC3E}">
        <p14:creationId xmlns:p14="http://schemas.microsoft.com/office/powerpoint/2010/main" val="17942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Открытое интегрированное занятие «Бережем природу вместе!»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8" y="2636912"/>
            <a:ext cx="3528392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24" y="2617020"/>
            <a:ext cx="3548284" cy="3548284"/>
          </a:xfrm>
        </p:spPr>
      </p:pic>
    </p:spTree>
    <p:extLst>
      <p:ext uri="{BB962C8B-B14F-4D97-AF65-F5344CB8AC3E}">
        <p14:creationId xmlns:p14="http://schemas.microsoft.com/office/powerpoint/2010/main" val="41741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Открытое интегрированное занятие «Бережем природу вместе!»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8" y="2636912"/>
            <a:ext cx="3528392" cy="352839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456384" cy="3456384"/>
          </a:xfrm>
        </p:spPr>
      </p:pic>
    </p:spTree>
    <p:extLst>
      <p:ext uri="{BB962C8B-B14F-4D97-AF65-F5344CB8AC3E}">
        <p14:creationId xmlns:p14="http://schemas.microsoft.com/office/powerpoint/2010/main" val="40443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Средняя группа: конструируем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103884" cy="4138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42798"/>
            <a:ext cx="3292475" cy="4389966"/>
          </a:xfrm>
        </p:spPr>
      </p:pic>
    </p:spTree>
    <p:extLst>
      <p:ext uri="{BB962C8B-B14F-4D97-AF65-F5344CB8AC3E}">
        <p14:creationId xmlns:p14="http://schemas.microsoft.com/office/powerpoint/2010/main" val="39908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</TotalTime>
  <Words>124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Arial Black</vt:lpstr>
      <vt:lpstr>Главная</vt:lpstr>
      <vt:lpstr>Учимся,  играем! </vt:lpstr>
      <vt:lpstr>Младшая группа: первые шаги</vt:lpstr>
      <vt:lpstr>Младшая группа: первые шаги</vt:lpstr>
      <vt:lpstr>Открытое интегрированное занятие «Бережем природу вместе!»</vt:lpstr>
      <vt:lpstr>Открытое интегрированное занятие «Бережем природу вместе!»</vt:lpstr>
      <vt:lpstr>Открытое интегрированное занятие «Бережем природу вместе!»</vt:lpstr>
      <vt:lpstr>Открытое интегрированное занятие «Бережем природу вместе!»</vt:lpstr>
      <vt:lpstr>Открытое интегрированное занятие «Бережем природу вместе!»</vt:lpstr>
      <vt:lpstr>Средняя группа: конструируем</vt:lpstr>
      <vt:lpstr>Познаем окружающий мир: игра «Распутай следы диких животных!»</vt:lpstr>
      <vt:lpstr>Познаем окружающий мир: игра «Распутай следы диких животных!»</vt:lpstr>
      <vt:lpstr>Познаем окружающий мир: игра «Распутай следы диких животных!»</vt:lpstr>
      <vt:lpstr>Познаем окружающий мир: игра «Распутай следы диких животных!»</vt:lpstr>
      <vt:lpstr>Познаем окружающий мир: игра «Распутай следы диких животных!»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блоками Дьенеша</dc:title>
  <dc:creator>ноутбук</dc:creator>
  <cp:lastModifiedBy>1</cp:lastModifiedBy>
  <cp:revision>11</cp:revision>
  <dcterms:created xsi:type="dcterms:W3CDTF">2019-11-18T18:59:43Z</dcterms:created>
  <dcterms:modified xsi:type="dcterms:W3CDTF">2019-11-19T05:23:51Z</dcterms:modified>
</cp:coreProperties>
</file>