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73" r:id="rId2"/>
    <p:sldId id="272" r:id="rId3"/>
    <p:sldId id="257" r:id="rId4"/>
    <p:sldId id="258" r:id="rId5"/>
    <p:sldId id="274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8528B-24E1-4D2F-BF1B-491F5143543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19974-D4DC-44F6-A1CE-50272DDEE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сказках и легендах защитниками Русской Земли были богатыри. Данных защитников изобразил художник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В.М.Васнецов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своей известной картине «Богатыри». Три могучих воина в боевых доспехах несут дозор на границе княжества. Их суровые лица сосредоточенны. В центре – Илья Муромец. Он внимательно смотрит вдаль – не угрожает ли опасность княжеству, не видно ли где врагов. На руке у него висит тяжелая булава, а поперек лошади перекинуто копье. Добрыня Никитич крепко сжимает в руках меч, а Алеша Попович держит наготове лук. У каждого – крепкий надежный щит, грудь покрыта кольчугой, а голову оберегает шлем.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4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Танковые части - основа любой наземной армии. Современные танки умеют плавать и даже прятаться под водой. Внутри танка находится целый экипаж: командир, стрелок, механик и радист. Самый знаменитый танк времен Великой Отечественной войны – это танк Т-34. Своей пушкой он пробивал броню любых немецких танков, в то время как его броня легко выдерживала удары вражеских снарядов. Фашисты были ошеломлены появлением на поле боя этого танка. Велик вклад наших воинов-танкистов в Победу в той страшной войне.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33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Охрана государственной границы – это важная и ответственная задача. Есть люди, которые пытаются тайком перейти нашу границу. Этих нарушителей задерживают пограничники. Они всегда хотят перехитрить пограничников. Но пограничники все ровно их ловят, и в этом им помогают специально натренированные собаки. На пограничной заставе всегда готовы к бою. Днем и ночью бдительно несут пограничники свою нелегкую службу.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9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Десантники – это воинские специальности, которые появились совсем недавно. Морские и воздушные десантники составляют основу современной армии, они входят в войска быстрого реагирования. Морские десантники внезапно появляются на быстроходных кораблях и десантируются на берег. А воздушный десант прыгает на парашютах прямо с самолетов. А вместе с ними на особых парашютах приземляются специальные легкие танки, бронемашины и пушки.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[14 слайд]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Отечества – это очень ответственная работа. Очень сложная специальность – военный летчик. Военные самолеты и вертолеты отличаются от гражданских. Они сложнее устроены, летают быстрее и выше, чем обычные самолеты, а кроме того, несут на себе оружие, способное поражать врага.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1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любой стране есть люди,  профессия которых – защита государства от врагов. В стародавние времена защитниками Руси являлись ратники. Они носили доспехи, были вооружены мечами, ножами, булавами и боевыми топорами. Также применяли они лук и арбалет.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Русичи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всегда считались храбрыми воинами. И в бою один на один победа почти всегда была на их стороне.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3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Русском государстве 16 — начала 18 веков служилые люди, составлявшие постоянное войско; пехота, вооруженная огнестрельным оружием. Стрелецкое войско было создано в 1540—1550-х годах на основе отрядов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пищальников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Первоначально стрельцы набирались из свободного посадского и сельского населения. В дальнейшем их служба стала пожизненной и наследственной. Стрельцы подразделялись на выборных (позднее московских) и городовых (в различных городах России). Московские стрельцы охраняли Кремль, несли караульную службу, принимали участие в военных действиях. Городовые стрельцы несли гарнизонную и пограничную службу, выполняли поручения местной администрации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6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защитить страну от нападения с моря, царь Петр Первый построил военные корабли. Эти корабли могли встать на пути врага и защитить наши берега.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4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двухсот лет назад на нашу страну напал Наполеон со своей армией. Много стран и народов покорились ему, но только не россияне. В те времена основой любого войска была кавалерия. Кавалерия подразделялась на легкую и тяжелую. Гусары – это легкая кавалерия. На своих конях они преследовали врага, а также проводили разведывательные операции. Это были отчаянные храбрецы, от которых французских солдат охватывала паника.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6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появилась новая, не виданная прежде техника – танки, дирижабли, аэропланы. Поэтому победа в бою зависела от того, насколько хорошо технически оснащена армия. Начинает появляться скорострельное оружие: автоматы, пулеметы, минометы… Чтобы уберечься от такого количества пуль и снарядов, всю технику начинают «одевать» в броню. Так появляются бронемашины: броневики, бронепоезда, танки и броненосцы – боевые корабли.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Россия – большая морская держава. Моря и океаны омывают ее со всех сторон. И везде над волнами гордо реет Андреевский флаг – главный флаг Военно-морского флота России. Новейшие боевые корабли могут охотиться за подводными лодками, запускать ракеты и служить аэродромом для самолетов и вертолетов.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2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каждом флоте есть надводные корабли и подводные лодки. Главное преимущество подводной лодки: она может долго находиться под водой. Русские подводники первыми в мире проплыли подо льдами Северного Ледовитого океана и всплыли на Северном полюсе. А кроме этого, наша подводная лодка совершила «подводную кругосветку» - обошла без единого всплытия вокруг земного шара.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Артиллерист – это такая профессия, которая существует уже давно. Раньше они стреляли каменными ядрами, падающие недалеко от пушки, то теперь они управляют реактивными снарядами, которые улетают так далеко, что и в бинокль увидишь, где они взорвались. В настоящее время существует много артиллерийских установок: зенитные пушки, для ведения огня по самолетам; противотанковые орудия; специальная горная артиллерия. А накануне Великой Отечественной войны в стране родилась реактивная артиллерия  – «катюши».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9974-D4DC-44F6-A1CE-50272DDEE7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39604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МДОУ «Детский сад №128»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6700" dirty="0" smtClean="0">
                <a:solidFill>
                  <a:srgbClr val="FF0000"/>
                </a:solidFill>
              </a:rPr>
              <a:t>День защитника Отечества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371703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Выполнила: Гулий А.Н.,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оспитатель группы «Березка»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6046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Ярославль 2018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737" y="3786178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59481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14356"/>
            <a:ext cx="3462084" cy="58579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Моряки-подводники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40768"/>
            <a:ext cx="25003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полюсе.</a:t>
            </a:r>
          </a:p>
          <a:p>
            <a:pPr algn="ctr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928670"/>
            <a:ext cx="4749678" cy="569859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21" y="2492896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443" y="162369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207" y="4341276"/>
            <a:ext cx="3929058" cy="22859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50397" y="443711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сражения.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386" y="4549613"/>
            <a:ext cx="3143271" cy="184784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604" y="2852936"/>
            <a:ext cx="2666998" cy="142874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27980" y="908720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4664"/>
            <a:ext cx="3891282" cy="59927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117121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6183">
            <a:off x="725165" y="2868510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19" y="706360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9" y="857232"/>
            <a:ext cx="3963859" cy="5668112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41454">
            <a:off x="120038" y="1862846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99574" flipH="1">
            <a:off x="517205" y="4999703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2142" y="4813209"/>
            <a:ext cx="1928826" cy="191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1250141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286248" cy="63251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реагирования.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780928"/>
            <a:ext cx="3502741" cy="264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372" y="678637"/>
            <a:ext cx="3456060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14356"/>
            <a:ext cx="4106736" cy="59550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8110" y="116632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372" y="5281453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2797" y="3045230"/>
            <a:ext cx="4463926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Проснулся Федор утром рано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И чуть не шлепнулся с дивана: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Вчера разбросанные танки,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Машинки, кони и тачанки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Построились. И в ряд стоят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Торжественно, как на парад!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"Вот это да!" — подумал он, -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"Быть может, это снится сон?"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Но в комнату заходит мама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И, улыбаясь, говорит: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"Вставай, защитник, умывайся,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На кухне чай уже кипит".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И вспомнил Федор, это — праздник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И он сегодня — главный в нем.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Сегодня Федя — не проказник,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Он маму слушает во всем,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Сестренку во дворе спасает…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А мама про себя мечтает: </a:t>
            </a:r>
            <a:b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</a:rPr>
              <a:t>Пускай так каждый день бывает!</a:t>
            </a:r>
          </a:p>
          <a:p>
            <a:pPr marL="13716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Грошева 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764703"/>
            <a:ext cx="8280921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Гимн России - Официальны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4473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5483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285" y="857232"/>
            <a:ext cx="4714908" cy="364333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2076">
            <a:off x="5968070" y="4513357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9703">
            <a:off x="421221" y="999990"/>
            <a:ext cx="1727418" cy="323751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440" y="4822226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5089">
            <a:off x="7323727" y="1047110"/>
            <a:ext cx="1445913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95227" y="413123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Ратники Древней Руси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врагов.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87095">
            <a:off x="1393010" y="2455333"/>
            <a:ext cx="2143140" cy="4046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Стрельцы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МиА\Desktop\Работа\23 февраля\440px-Russian_Strielts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1217"/>
            <a:ext cx="4191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иА\Desktop\Работа\23 февраля\пища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6" y="2492896"/>
            <a:ext cx="1997472" cy="37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686" y="24876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Пищаль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C:\Users\МиА\Desktop\Работа\23 февраля\полуп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2408" y="1647304"/>
            <a:ext cx="3797672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4128591"/>
            <a:ext cx="206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Полупики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947" y="908720"/>
            <a:ext cx="5737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Русском государстве XVI — начала XVIII вв. служилые люди, составлявшие постоянное войско; пехота, вооружённая огнестрельным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оружием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143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иА\Desktop\Работа\23 февраля\флот%20петра%20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5" t="55593" r="5205" b="10380"/>
          <a:stretch/>
        </p:blipFill>
        <p:spPr bwMode="auto">
          <a:xfrm>
            <a:off x="2989926" y="2103782"/>
            <a:ext cx="2764229" cy="23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А\Desktop\Работа\23 февраля\флот%20петра%20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6479" r="60870" b="7137"/>
          <a:stretch/>
        </p:blipFill>
        <p:spPr bwMode="auto">
          <a:xfrm>
            <a:off x="5078496" y="4516257"/>
            <a:ext cx="3273287" cy="22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иА\Desktop\Работа\23 февраля\флот%20петра%20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0" t="21252" r="3333" b="44058"/>
          <a:stretch/>
        </p:blipFill>
        <p:spPr bwMode="auto">
          <a:xfrm>
            <a:off x="5982919" y="2137238"/>
            <a:ext cx="2763078" cy="23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иА\Desktop\Работа\23 февраля\флот%20петра%20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1" t="20676" r="31594" b="48406"/>
          <a:stretch/>
        </p:blipFill>
        <p:spPr bwMode="auto">
          <a:xfrm>
            <a:off x="1571943" y="4552987"/>
            <a:ext cx="2835965" cy="2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иА\Desktop\Работа\23 февраля\флот%20петра%20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9341" r="64820" b="42013"/>
          <a:stretch/>
        </p:blipFill>
        <p:spPr bwMode="auto">
          <a:xfrm>
            <a:off x="179511" y="2103782"/>
            <a:ext cx="2663687" cy="26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3450" y="2885585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83227" y="4012822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09172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0871" y="879896"/>
            <a:ext cx="4357686" cy="572539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Легкая кавалерия</a:t>
            </a:r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5897" y="1781434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конях преследовала врага и проводили разведывательные операции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72" y="278934"/>
            <a:ext cx="3528392" cy="630278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658" y="4888592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95561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8764" y="2001519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566" y="3215965"/>
            <a:ext cx="4572000" cy="15716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Пулемет «Максим»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8401" y="453064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Победа в бою зависела от того, насколько хорошо армия технически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оснащена.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1140">
            <a:off x="236866" y="544059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9" y="3212976"/>
            <a:ext cx="3428992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7982" y="2000240"/>
            <a:ext cx="24551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Андреевский флаг – главный флаг Военно-морского флота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России.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1109" y="1971234"/>
            <a:ext cx="207170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1139</Words>
  <Application>Microsoft Office PowerPoint</Application>
  <PresentationFormat>Экран (4:3)</PresentationFormat>
  <Paragraphs>71</Paragraphs>
  <Slides>16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МДОУ «Детский сад №128»  День защитника Отечества   </vt:lpstr>
      <vt:lpstr>Презентация PowerPoint</vt:lpstr>
      <vt:lpstr>Былинные богатыри</vt:lpstr>
      <vt:lpstr>Ратники Древней Руси</vt:lpstr>
      <vt:lpstr>Стрельцы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МиА</dc:creator>
  <cp:lastModifiedBy>МиА</cp:lastModifiedBy>
  <cp:revision>110</cp:revision>
  <dcterms:modified xsi:type="dcterms:W3CDTF">2018-02-18T09:41:58Z</dcterms:modified>
</cp:coreProperties>
</file>